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96"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92" autoAdjust="0"/>
  </p:normalViewPr>
  <p:slideViewPr>
    <p:cSldViewPr>
      <p:cViewPr>
        <p:scale>
          <a:sx n="100" d="100"/>
          <a:sy n="100" d="100"/>
        </p:scale>
        <p:origin x="-300" y="-19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19129A-E604-4CF3-A897-55A1C5460C19}" type="datetimeFigureOut">
              <a:rPr lang="en-US" smtClean="0"/>
              <a:t>12/8/2010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FAAB03-A5E9-4037-B629-0450EEF8AA89}" type="slidenum">
              <a:rPr lang="en-US" smtClean="0"/>
              <a:t>‹#›</a:t>
            </a:fld>
            <a:endParaRPr lang="en-US"/>
          </a:p>
        </p:txBody>
      </p:sp>
    </p:spTree>
    <p:extLst>
      <p:ext uri="{BB962C8B-B14F-4D97-AF65-F5344CB8AC3E}">
        <p14:creationId xmlns:p14="http://schemas.microsoft.com/office/powerpoint/2010/main" val="31535745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FAAB03-A5E9-4037-B629-0450EEF8AA89}" type="slidenum">
              <a:rPr lang="en-US" smtClean="0"/>
              <a:t>4</a:t>
            </a:fld>
            <a:endParaRPr lang="en-US"/>
          </a:p>
        </p:txBody>
      </p:sp>
    </p:spTree>
    <p:extLst>
      <p:ext uri="{BB962C8B-B14F-4D97-AF65-F5344CB8AC3E}">
        <p14:creationId xmlns:p14="http://schemas.microsoft.com/office/powerpoint/2010/main" val="597102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FAAB03-A5E9-4037-B629-0450EEF8AA89}" type="slidenum">
              <a:rPr lang="en-US" smtClean="0"/>
              <a:t>6</a:t>
            </a:fld>
            <a:endParaRPr lang="en-US"/>
          </a:p>
        </p:txBody>
      </p:sp>
    </p:spTree>
    <p:extLst>
      <p:ext uri="{BB962C8B-B14F-4D97-AF65-F5344CB8AC3E}">
        <p14:creationId xmlns:p14="http://schemas.microsoft.com/office/powerpoint/2010/main" val="37763050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C1825AC7-CB45-4BA1-A6F9-16E5E3E24DBB}" type="datetimeFigureOut">
              <a:rPr lang="en-US" smtClean="0"/>
              <a:pPr/>
              <a:t>12/8/2010</a:t>
            </a:fld>
            <a:endParaRPr lang="en-US"/>
          </a:p>
        </p:txBody>
      </p:sp>
      <p:sp>
        <p:nvSpPr>
          <p:cNvPr id="5" name="Footer Placeholder 4"/>
          <p:cNvSpPr>
            <a:spLocks noGrp="1"/>
          </p:cNvSpPr>
          <p:nvPr>
            <p:ph type="ftr" sz="quarter" idx="11"/>
          </p:nvPr>
        </p:nvSpPr>
        <p:spPr bwMode="white"/>
        <p:txBody>
          <a:bodyPr/>
          <a:lstStyle/>
          <a:p>
            <a:endParaRPr lang="en-US"/>
          </a:p>
        </p:txBody>
      </p:sp>
      <p:sp>
        <p:nvSpPr>
          <p:cNvPr id="6" name="Slide Number Placeholder 5"/>
          <p:cNvSpPr>
            <a:spLocks noGrp="1"/>
          </p:cNvSpPr>
          <p:nvPr>
            <p:ph type="sldNum" sz="quarter" idx="12"/>
          </p:nvPr>
        </p:nvSpPr>
        <p:spPr/>
        <p:txBody>
          <a:bodyPr/>
          <a:lstStyle/>
          <a:p>
            <a:fld id="{5A7BFCBA-082D-4267-864A-256484CFC73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825AC7-CB45-4BA1-A6F9-16E5E3E24DBB}" type="datetimeFigureOut">
              <a:rPr lang="en-US" smtClean="0"/>
              <a:pPr/>
              <a:t>12/8/2010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7BFCBA-082D-4267-864A-256484CFC73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1825AC7-CB45-4BA1-A6F9-16E5E3E24DBB}" type="datetimeFigureOut">
              <a:rPr lang="en-US" smtClean="0"/>
              <a:pPr/>
              <a:t>12/8/2010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7BFCBA-082D-4267-864A-256484CFC73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1825AC7-CB45-4BA1-A6F9-16E5E3E24DBB}" type="datetimeFigureOut">
              <a:rPr lang="en-US" smtClean="0"/>
              <a:pPr/>
              <a:t>12/8/2010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7BFCBA-082D-4267-864A-256484CFC734}" type="slidenum">
              <a:rPr lang="en-US" smtClean="0"/>
              <a:pPr/>
              <a:t>‹#›</a:t>
            </a:fld>
            <a:endParaRPr lang="en-US"/>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825AC7-CB45-4BA1-A6F9-16E5E3E24DBB}" type="datetimeFigureOut">
              <a:rPr lang="en-US" smtClean="0"/>
              <a:pPr/>
              <a:t>12/8/2010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7BFCBA-082D-4267-864A-256484CFC734}" type="slidenum">
              <a:rPr lang="en-US" smtClean="0"/>
              <a:pPr/>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C1825AC7-CB45-4BA1-A6F9-16E5E3E24DBB}" type="datetimeFigureOut">
              <a:rPr lang="en-US" smtClean="0"/>
              <a:pPr/>
              <a:t>12/8/2010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7BFCBA-082D-4267-864A-256484CFC734}" type="slidenum">
              <a:rPr lang="en-US" smtClean="0"/>
              <a:pPr/>
              <a:t>‹#›</a:t>
            </a:fld>
            <a:endParaRPr lang="en-US"/>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C1825AC7-CB45-4BA1-A6F9-16E5E3E24DBB}" type="datetimeFigureOut">
              <a:rPr lang="en-US" smtClean="0"/>
              <a:pPr/>
              <a:t>12/8/2010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7BFCBA-082D-4267-864A-256484CFC73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1825AC7-CB45-4BA1-A6F9-16E5E3E24DBB}" type="datetimeFigureOut">
              <a:rPr lang="en-US" smtClean="0"/>
              <a:pPr/>
              <a:t>12/8/2010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7BFCBA-082D-4267-864A-256484CFC734}" type="slidenum">
              <a:rPr lang="en-US" smtClean="0"/>
              <a:pPr/>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1825AC7-CB45-4BA1-A6F9-16E5E3E24DBB}" type="datetimeFigureOut">
              <a:rPr lang="en-US" smtClean="0"/>
              <a:pPr/>
              <a:t>12/8/2010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7BFCBA-082D-4267-864A-256484CFC73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825AC7-CB45-4BA1-A6F9-16E5E3E24DBB}" type="datetimeFigureOut">
              <a:rPr lang="en-US" smtClean="0"/>
              <a:pPr/>
              <a:t>12/8/2010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7BFCBA-082D-4267-864A-256484CFC734}" type="slidenum">
              <a:rPr lang="en-US" smtClean="0"/>
              <a:pPr/>
              <a:t>‹#›</a:t>
            </a:fld>
            <a:endParaRPr lang="en-US"/>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825AC7-CB45-4BA1-A6F9-16E5E3E24DBB}" type="datetimeFigureOut">
              <a:rPr lang="en-US" smtClean="0"/>
              <a:pPr/>
              <a:t>12/8/2010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7BFCBA-082D-4267-864A-256484CFC73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C1825AC7-CB45-4BA1-A6F9-16E5E3E24DBB}" type="datetimeFigureOut">
              <a:rPr lang="en-US" smtClean="0"/>
              <a:pPr/>
              <a:t>12/8/2010</a:t>
            </a:fld>
            <a:endParaRPr lang="en-US"/>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US"/>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5A7BFCBA-082D-4267-864A-256484CFC73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videos.howstuffworks.com/science-channel/5088-assembly-line-prs-guitars-video.ht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videos.howstuffworks.com/howstuffworks/118-how-electric-guitars-work-video.ht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2130425"/>
            <a:ext cx="7772400" cy="1470025"/>
          </a:xfrm>
        </p:spPr>
        <p:txBody>
          <a:bodyPr>
            <a:normAutofit fontScale="90000"/>
          </a:bodyPr>
          <a:lstStyle/>
          <a:p>
            <a:r>
              <a:rPr lang="en-US" dirty="0" smtClean="0"/>
              <a:t>How has the Guitar changed as a result of Technological advances?</a:t>
            </a:r>
            <a:endParaRPr lang="en-US" dirty="0"/>
          </a:p>
        </p:txBody>
      </p:sp>
      <p:sp>
        <p:nvSpPr>
          <p:cNvPr id="3" name="Subtitle 2"/>
          <p:cNvSpPr>
            <a:spLocks noGrp="1"/>
          </p:cNvSpPr>
          <p:nvPr>
            <p:ph type="subTitle" idx="1"/>
          </p:nvPr>
        </p:nvSpPr>
        <p:spPr>
          <a:xfrm>
            <a:off x="1524000" y="3581400"/>
            <a:ext cx="6400800" cy="2209800"/>
          </a:xfrm>
        </p:spPr>
        <p:txBody>
          <a:bodyPr>
            <a:noAutofit/>
          </a:bodyPr>
          <a:lstStyle/>
          <a:p>
            <a:r>
              <a:rPr lang="en-US" sz="4000" dirty="0" smtClean="0"/>
              <a:t>By Connor, Mark</a:t>
            </a:r>
          </a:p>
          <a:p>
            <a:r>
              <a:rPr lang="en-US" sz="4000" dirty="0"/>
              <a:t>a</a:t>
            </a:r>
            <a:r>
              <a:rPr lang="en-US" sz="4000" dirty="0" smtClean="0"/>
              <a:t>nd  Gabriel </a:t>
            </a:r>
            <a:endParaRPr lang="en-US" sz="4000" dirty="0"/>
          </a:p>
        </p:txBody>
      </p:sp>
      <p:pic>
        <p:nvPicPr>
          <p:cNvPr id="5" name="iron_maiden_-_the_trooper.mp3">
            <a:hlinkClick r:id="" action="ppaction://media"/>
          </p:cNvPr>
          <p:cNvPicPr>
            <a:picLocks noChangeAspect="1"/>
          </p:cNvPicPr>
          <p:nvPr>
            <a:audioFile r:link="rId2"/>
            <p:extLst>
              <p:ext uri="{DAA4B4D4-6D71-4841-9C94-3DE7FCFB9230}">
                <p14:media xmlns:p14="http://schemas.microsoft.com/office/powerpoint/2010/main" r:embed="rId1">
                  <p14:fade in="1500" out="3000"/>
                </p14:media>
              </p:ext>
            </p:extLst>
          </p:nvPr>
        </p:nvPicPr>
        <p:blipFill>
          <a:blip r:embed="rId4"/>
          <a:stretch>
            <a:fillRect/>
          </a:stretch>
        </p:blipFill>
        <p:spPr>
          <a:xfrm>
            <a:off x="1905000" y="-1219200"/>
            <a:ext cx="609600" cy="609600"/>
          </a:xfrm>
          <a:prstGeom prst="rect">
            <a:avLst/>
          </a:prstGeom>
        </p:spPr>
      </p:pic>
      <p:pic>
        <p:nvPicPr>
          <p:cNvPr id="409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144316" y="3581400"/>
            <a:ext cx="1094059"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5741" y="990600"/>
            <a:ext cx="1778402"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50594" y="3867150"/>
            <a:ext cx="16764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5400000">
            <a:off x="6751582" y="857020"/>
            <a:ext cx="1157334" cy="1424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428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295400"/>
            <a:ext cx="6400800" cy="990600"/>
          </a:xfrm>
        </p:spPr>
        <p:txBody>
          <a:bodyPr>
            <a:normAutofit fontScale="90000"/>
          </a:bodyPr>
          <a:lstStyle/>
          <a:p>
            <a:r>
              <a:rPr lang="en-US" dirty="0" smtClean="0"/>
              <a:t>How is the guitar made?</a:t>
            </a:r>
            <a:endParaRPr lang="en-US" dirty="0"/>
          </a:p>
        </p:txBody>
      </p:sp>
      <p:sp>
        <p:nvSpPr>
          <p:cNvPr id="3" name="Content Placeholder 2"/>
          <p:cNvSpPr>
            <a:spLocks noGrp="1"/>
          </p:cNvSpPr>
          <p:nvPr>
            <p:ph idx="1"/>
          </p:nvPr>
        </p:nvSpPr>
        <p:spPr/>
        <p:txBody>
          <a:bodyPr/>
          <a:lstStyle/>
          <a:p>
            <a:r>
              <a:rPr lang="en-US" dirty="0">
                <a:hlinkClick r:id="rId2"/>
              </a:rPr>
              <a:t>http://</a:t>
            </a:r>
            <a:r>
              <a:rPr lang="en-US" dirty="0" smtClean="0">
                <a:hlinkClick r:id="rId2"/>
              </a:rPr>
              <a:t>videos.howstuffworks.com/science-channel/5088-assembly-line-prs-guitars-video.htm</a:t>
            </a:r>
            <a:endParaRPr lang="en-US" dirty="0" smtClean="0"/>
          </a:p>
          <a:p>
            <a:pPr indent="0">
              <a:buNone/>
            </a:pP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3429000"/>
            <a:ext cx="4552950" cy="1839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83279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143000"/>
            <a:ext cx="6400800" cy="1219200"/>
          </a:xfrm>
        </p:spPr>
        <p:txBody>
          <a:bodyPr>
            <a:normAutofit/>
          </a:bodyPr>
          <a:lstStyle/>
          <a:p>
            <a:r>
              <a:rPr lang="en-US" dirty="0" smtClean="0"/>
              <a:t>What’s in the neck of the guitar? </a:t>
            </a:r>
            <a:endParaRPr lang="en-US" dirty="0"/>
          </a:p>
        </p:txBody>
      </p:sp>
      <p:sp>
        <p:nvSpPr>
          <p:cNvPr id="3" name="Content Placeholder 2"/>
          <p:cNvSpPr>
            <a:spLocks noGrp="1"/>
          </p:cNvSpPr>
          <p:nvPr>
            <p:ph idx="1"/>
          </p:nvPr>
        </p:nvSpPr>
        <p:spPr/>
        <p:txBody>
          <a:bodyPr/>
          <a:lstStyle/>
          <a:p>
            <a:r>
              <a:rPr lang="en-US" dirty="0" smtClean="0"/>
              <a:t>There is a steel bar in the neck of the guitar to support it and keep it strong and solid.</a:t>
            </a:r>
          </a:p>
          <a:p>
            <a:r>
              <a:rPr lang="en-US" dirty="0" smtClean="0"/>
              <a:t>The steel bar helps the guitar to stay in tune and don't pull out of tune.</a:t>
            </a:r>
          </a:p>
          <a:p>
            <a:r>
              <a:rPr lang="en-US" dirty="0" smtClean="0"/>
              <a:t>There is a bit of steel bar that comes out the end so you can adjust it for the sound and the length of the guitar.</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8425" y="1752600"/>
            <a:ext cx="1333500" cy="891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4800600"/>
            <a:ext cx="1905000" cy="888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51158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guitar body</a:t>
            </a:r>
            <a:endParaRPr lang="en-US" dirty="0"/>
          </a:p>
        </p:txBody>
      </p:sp>
      <p:sp>
        <p:nvSpPr>
          <p:cNvPr id="3" name="Content Placeholder 2"/>
          <p:cNvSpPr>
            <a:spLocks noGrp="1"/>
          </p:cNvSpPr>
          <p:nvPr>
            <p:ph idx="1"/>
          </p:nvPr>
        </p:nvSpPr>
        <p:spPr/>
        <p:txBody>
          <a:bodyPr/>
          <a:lstStyle/>
          <a:p>
            <a:r>
              <a:rPr lang="en-US" dirty="0" smtClean="0"/>
              <a:t>The body has not really changed since first made but you can change the shape if you want to.</a:t>
            </a:r>
          </a:p>
          <a:p>
            <a:r>
              <a:rPr lang="en-US" dirty="0" smtClean="0"/>
              <a:t> </a:t>
            </a:r>
            <a:r>
              <a:rPr lang="en-US" dirty="0"/>
              <a:t>I</a:t>
            </a:r>
            <a:r>
              <a:rPr lang="en-US" dirty="0" smtClean="0"/>
              <a:t>t is thicker and more solid now than it was in 1950.</a:t>
            </a:r>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53074" y="3733800"/>
            <a:ext cx="2481085" cy="177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732436" y="3608858"/>
            <a:ext cx="1709735" cy="2273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59418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295400"/>
            <a:ext cx="6400800" cy="685800"/>
          </a:xfrm>
        </p:spPr>
        <p:txBody>
          <a:bodyPr>
            <a:normAutofit/>
          </a:bodyPr>
          <a:lstStyle/>
          <a:p>
            <a:r>
              <a:rPr lang="en-US" dirty="0" smtClean="0"/>
              <a:t>Amps</a:t>
            </a:r>
            <a:endParaRPr lang="en-US" dirty="0"/>
          </a:p>
        </p:txBody>
      </p:sp>
      <p:sp>
        <p:nvSpPr>
          <p:cNvPr id="3" name="Content Placeholder 2"/>
          <p:cNvSpPr>
            <a:spLocks noGrp="1"/>
          </p:cNvSpPr>
          <p:nvPr>
            <p:ph idx="1"/>
          </p:nvPr>
        </p:nvSpPr>
        <p:spPr/>
        <p:txBody>
          <a:bodyPr/>
          <a:lstStyle/>
          <a:p>
            <a:pPr marL="285750" indent="-285750"/>
            <a:r>
              <a:rPr lang="en-US" dirty="0" smtClean="0"/>
              <a:t>Fender started making amps in 1945.</a:t>
            </a:r>
          </a:p>
          <a:p>
            <a:pPr marL="285750" indent="-285750"/>
            <a:r>
              <a:rPr lang="en-US" smtClean="0"/>
              <a:t>1960s- </a:t>
            </a:r>
            <a:r>
              <a:rPr lang="en-US" dirty="0" smtClean="0"/>
              <a:t>More volume/more power and more distortion</a:t>
            </a:r>
          </a:p>
          <a:p>
            <a:pPr marL="285750" indent="-285750"/>
            <a:r>
              <a:rPr lang="en-US" dirty="0" smtClean="0"/>
              <a:t>It became more powerful and louder throughout 70s-90s</a:t>
            </a:r>
            <a:endParaRPr lang="en-US" dirty="0"/>
          </a:p>
          <a:p>
            <a:pPr marL="285750" indent="-285750"/>
            <a:endParaRPr lang="en-US" b="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5396" y="914400"/>
            <a:ext cx="1657350" cy="178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8725" y="904875"/>
            <a:ext cx="1650476" cy="1435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041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Jimi Hendrix</a:t>
            </a:r>
            <a:endParaRPr lang="en-US" dirty="0"/>
          </a:p>
        </p:txBody>
      </p:sp>
      <p:sp>
        <p:nvSpPr>
          <p:cNvPr id="3" name="Content Placeholder 2"/>
          <p:cNvSpPr>
            <a:spLocks noGrp="1"/>
          </p:cNvSpPr>
          <p:nvPr>
            <p:ph idx="1"/>
          </p:nvPr>
        </p:nvSpPr>
        <p:spPr/>
        <p:txBody>
          <a:bodyPr/>
          <a:lstStyle/>
          <a:p>
            <a:pPr marL="285750" indent="-285750"/>
            <a:r>
              <a:rPr lang="en-US" dirty="0" smtClean="0"/>
              <a:t>Jimi was a left handed guitar player.</a:t>
            </a:r>
          </a:p>
          <a:p>
            <a:pPr marL="285750" indent="-285750"/>
            <a:r>
              <a:rPr lang="en-US" dirty="0" smtClean="0"/>
              <a:t>He died in 1970 (drug overdose)</a:t>
            </a:r>
          </a:p>
          <a:p>
            <a:pPr marL="285750" indent="-285750"/>
            <a:r>
              <a:rPr lang="en-US" dirty="0" smtClean="0"/>
              <a:t>He is the number one the number one </a:t>
            </a:r>
          </a:p>
          <a:p>
            <a:pPr indent="0">
              <a:buNone/>
            </a:pPr>
            <a:r>
              <a:rPr lang="en-US" dirty="0"/>
              <a:t>g</a:t>
            </a:r>
            <a:r>
              <a:rPr lang="en-US" dirty="0" smtClean="0"/>
              <a:t>uitarist of all time</a:t>
            </a:r>
          </a:p>
          <a:p>
            <a:pPr marL="285750" indent="-285750"/>
            <a:r>
              <a:rPr lang="en-US" dirty="0" smtClean="0"/>
              <a:t>His most famous song was Purple Haze</a:t>
            </a:r>
            <a:br>
              <a:rPr lang="en-US" dirty="0" smtClean="0"/>
            </a:b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2438400"/>
            <a:ext cx="1938338" cy="2052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49196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Slash</a:t>
            </a:r>
            <a:endParaRPr lang="en-US" dirty="0"/>
          </a:p>
        </p:txBody>
      </p:sp>
      <p:sp>
        <p:nvSpPr>
          <p:cNvPr id="3" name="Content Placeholder 2"/>
          <p:cNvSpPr>
            <a:spLocks noGrp="1"/>
          </p:cNvSpPr>
          <p:nvPr>
            <p:ph idx="1"/>
          </p:nvPr>
        </p:nvSpPr>
        <p:spPr/>
        <p:txBody>
          <a:bodyPr/>
          <a:lstStyle/>
          <a:p>
            <a:r>
              <a:rPr lang="en-US" dirty="0" smtClean="0"/>
              <a:t>He played for Guns n Roses</a:t>
            </a:r>
          </a:p>
          <a:p>
            <a:r>
              <a:rPr lang="en-US" dirty="0" smtClean="0"/>
              <a:t>He got his first one string guitar from his</a:t>
            </a:r>
          </a:p>
          <a:p>
            <a:pPr indent="0">
              <a:buNone/>
            </a:pPr>
            <a:r>
              <a:rPr lang="en-US" dirty="0" smtClean="0"/>
              <a:t>Grandmother.</a:t>
            </a:r>
          </a:p>
          <a:p>
            <a:pPr marL="285750" indent="-285750"/>
            <a:r>
              <a:rPr lang="en-US" dirty="0" smtClean="0"/>
              <a:t>He has got an album named after him.</a:t>
            </a:r>
          </a:p>
          <a:p>
            <a:pPr indent="0">
              <a:buNone/>
            </a:pPr>
            <a:r>
              <a:rPr lang="en-US" dirty="0" smtClean="0"/>
              <a:t>(SLASH)</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2438400"/>
            <a:ext cx="2400300"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21555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3500" y="1371600"/>
            <a:ext cx="6400800" cy="685800"/>
          </a:xfrm>
        </p:spPr>
        <p:txBody>
          <a:bodyPr/>
          <a:lstStyle/>
          <a:p>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1742168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ym typeface="Wingdings" pitchFamily="2" charset="2"/>
              </a:rPr>
              <a:t>Different Guitars</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43000" y="2209800"/>
            <a:ext cx="2059100" cy="1582566"/>
          </a:xfrm>
        </p:spPr>
      </p:pic>
      <p:pic>
        <p:nvPicPr>
          <p:cNvPr id="1026" name="Picture 2" descr="H:\inquiry 2010\wtf.jpg"/>
          <p:cNvPicPr>
            <a:picLocks noChangeAspect="1" noChangeArrowheads="1"/>
          </p:cNvPicPr>
          <p:nvPr/>
        </p:nvPicPr>
        <p:blipFill>
          <a:blip r:embed="rId3" cstate="print"/>
          <a:srcRect/>
          <a:stretch>
            <a:fillRect/>
          </a:stretch>
        </p:blipFill>
        <p:spPr bwMode="auto">
          <a:xfrm>
            <a:off x="5943601" y="2286000"/>
            <a:ext cx="1584014" cy="1981200"/>
          </a:xfrm>
          <a:prstGeom prst="rect">
            <a:avLst/>
          </a:prstGeom>
          <a:noFill/>
        </p:spPr>
      </p:pic>
      <p:pic>
        <p:nvPicPr>
          <p:cNvPr id="1027" name="Picture 3" descr="H:\inquiry 2010\taranto.jpg"/>
          <p:cNvPicPr>
            <a:picLocks noChangeAspect="1" noChangeArrowheads="1"/>
          </p:cNvPicPr>
          <p:nvPr/>
        </p:nvPicPr>
        <p:blipFill>
          <a:blip r:embed="rId4" cstate="print"/>
          <a:srcRect/>
          <a:stretch>
            <a:fillRect/>
          </a:stretch>
        </p:blipFill>
        <p:spPr bwMode="auto">
          <a:xfrm>
            <a:off x="3505200" y="2286000"/>
            <a:ext cx="1964871" cy="2292350"/>
          </a:xfrm>
          <a:prstGeom prst="rect">
            <a:avLst/>
          </a:prstGeom>
          <a:noFill/>
        </p:spPr>
      </p:pic>
      <p:pic>
        <p:nvPicPr>
          <p:cNvPr id="1028" name="Picture 4" descr="H:\inquiry 2010\da hell.jpg"/>
          <p:cNvPicPr>
            <a:picLocks noChangeAspect="1" noChangeArrowheads="1"/>
          </p:cNvPicPr>
          <p:nvPr/>
        </p:nvPicPr>
        <p:blipFill>
          <a:blip r:embed="rId5" cstate="print"/>
          <a:srcRect/>
          <a:stretch>
            <a:fillRect/>
          </a:stretch>
        </p:blipFill>
        <p:spPr bwMode="auto">
          <a:xfrm>
            <a:off x="1219200" y="4038599"/>
            <a:ext cx="1600200" cy="1534227"/>
          </a:xfrm>
          <a:prstGeom prst="rect">
            <a:avLst/>
          </a:prstGeom>
          <a:noFill/>
        </p:spPr>
      </p:pic>
    </p:spTree>
    <p:extLst>
      <p:ext uri="{BB962C8B-B14F-4D97-AF65-F5344CB8AC3E}">
        <p14:creationId xmlns:p14="http://schemas.microsoft.com/office/powerpoint/2010/main" val="38140043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Guitars </a:t>
            </a:r>
            <a:endParaRPr lang="en-US" dirty="0"/>
          </a:p>
        </p:txBody>
      </p:sp>
      <p:sp>
        <p:nvSpPr>
          <p:cNvPr id="3" name="Content Placeholder 2"/>
          <p:cNvSpPr>
            <a:spLocks noGrp="1"/>
          </p:cNvSpPr>
          <p:nvPr>
            <p:ph idx="1"/>
          </p:nvPr>
        </p:nvSpPr>
        <p:spPr/>
        <p:txBody>
          <a:bodyPr/>
          <a:lstStyle/>
          <a:p>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2590800"/>
            <a:ext cx="914400" cy="2799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3030856"/>
            <a:ext cx="1981200" cy="1874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3352800"/>
            <a:ext cx="2347233" cy="985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08219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guitars</a:t>
            </a:r>
            <a:endParaRPr lang="en-US" dirty="0"/>
          </a:p>
        </p:txBody>
      </p:sp>
      <p:sp>
        <p:nvSpPr>
          <p:cNvPr id="3" name="Content Placeholder 2"/>
          <p:cNvSpPr>
            <a:spLocks noGrp="1"/>
          </p:cNvSpPr>
          <p:nvPr>
            <p:ph idx="1"/>
          </p:nvPr>
        </p:nvSpPr>
        <p:spPr/>
        <p:txBody>
          <a:bodyPr/>
          <a:lstStyle/>
          <a:p>
            <a:r>
              <a:rPr lang="en-US" dirty="0" smtClean="0"/>
              <a:t>The first guitar was invented by the Romans in 40AD and then further adapted by the Moors after there conquest to Iberian peninsula in 8</a:t>
            </a:r>
            <a:r>
              <a:rPr lang="en-US" baseline="30000" dirty="0" smtClean="0"/>
              <a:t>th</a:t>
            </a:r>
            <a:r>
              <a:rPr lang="en-US" dirty="0" smtClean="0"/>
              <a:t> century. Then in the 1840’s the classical guitar was made by the </a:t>
            </a:r>
            <a:r>
              <a:rPr lang="en-US" dirty="0"/>
              <a:t>V</a:t>
            </a:r>
            <a:r>
              <a:rPr lang="en-US" dirty="0" smtClean="0"/>
              <a:t>inaccia family who was commonly known for there lutes and mandolins.</a:t>
            </a:r>
          </a:p>
          <a:p>
            <a:pPr indent="0">
              <a:buNone/>
            </a:pPr>
            <a:endParaRPr lang="en-US"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5400" y="4191000"/>
            <a:ext cx="1854200" cy="139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27654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Electric guitar</a:t>
            </a:r>
            <a:endParaRPr lang="en-US" dirty="0"/>
          </a:p>
        </p:txBody>
      </p:sp>
      <p:sp>
        <p:nvSpPr>
          <p:cNvPr id="3" name="Content Placeholder 2"/>
          <p:cNvSpPr>
            <a:spLocks noGrp="1"/>
          </p:cNvSpPr>
          <p:nvPr>
            <p:ph idx="1"/>
          </p:nvPr>
        </p:nvSpPr>
        <p:spPr/>
        <p:txBody>
          <a:bodyPr/>
          <a:lstStyle/>
          <a:p>
            <a:r>
              <a:rPr lang="en-US" dirty="0" smtClean="0"/>
              <a:t>The magnetic pick up was made by Lloyd Loar. Then they developed from that so they made the first electric guitars by the electric string company. And then in the 1940s Harland Bernard bodkin successfully made the first electric with a hard solid body.</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311275" y="3946525"/>
            <a:ext cx="1466850" cy="195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7000" y="4062413"/>
            <a:ext cx="1594882" cy="1624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0633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371600"/>
            <a:ext cx="6400800" cy="990600"/>
          </a:xfrm>
        </p:spPr>
        <p:txBody>
          <a:bodyPr>
            <a:normAutofit fontScale="90000"/>
          </a:bodyPr>
          <a:lstStyle/>
          <a:p>
            <a:r>
              <a:rPr lang="en-US" dirty="0" smtClean="0"/>
              <a:t>How Does a Electric guitar works?</a:t>
            </a:r>
            <a:endParaRPr lang="en-US" dirty="0"/>
          </a:p>
        </p:txBody>
      </p:sp>
      <p:sp>
        <p:nvSpPr>
          <p:cNvPr id="3" name="Content Placeholder 2"/>
          <p:cNvSpPr>
            <a:spLocks noGrp="1"/>
          </p:cNvSpPr>
          <p:nvPr>
            <p:ph idx="1"/>
          </p:nvPr>
        </p:nvSpPr>
        <p:spPr/>
        <p:txBody>
          <a:bodyPr/>
          <a:lstStyle/>
          <a:p>
            <a:r>
              <a:rPr lang="en-US" dirty="0">
                <a:hlinkClick r:id="rId3"/>
              </a:rPr>
              <a:t>http://</a:t>
            </a:r>
            <a:r>
              <a:rPr lang="en-US" dirty="0" smtClean="0">
                <a:hlinkClick r:id="rId3"/>
              </a:rPr>
              <a:t>videos.howstuffworks.com/howstuffworks/118-how-electric-guitars-work-video.htm</a:t>
            </a:r>
            <a:r>
              <a:rPr lang="en-US" dirty="0" smtClean="0"/>
              <a:t> </a:t>
            </a:r>
            <a:endParaRPr lang="en-US"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3657600"/>
            <a:ext cx="2692400" cy="20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3724275"/>
            <a:ext cx="2514600"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41001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Interesting facts</a:t>
            </a:r>
            <a:endParaRPr lang="en-US" dirty="0"/>
          </a:p>
        </p:txBody>
      </p:sp>
      <p:sp>
        <p:nvSpPr>
          <p:cNvPr id="3" name="Content Placeholder 2"/>
          <p:cNvSpPr>
            <a:spLocks noGrp="1"/>
          </p:cNvSpPr>
          <p:nvPr>
            <p:ph idx="1"/>
          </p:nvPr>
        </p:nvSpPr>
        <p:spPr/>
        <p:txBody>
          <a:bodyPr/>
          <a:lstStyle/>
          <a:p>
            <a:pPr marL="285750" indent="-285750"/>
            <a:r>
              <a:rPr lang="en-US" dirty="0" smtClean="0"/>
              <a:t>Guitar strings used to be made from animal guts</a:t>
            </a:r>
          </a:p>
          <a:p>
            <a:pPr marL="285750" indent="-285750"/>
            <a:r>
              <a:rPr lang="en-US" dirty="0" smtClean="0"/>
              <a:t>Electric guitars are made from wood</a:t>
            </a:r>
          </a:p>
          <a:p>
            <a:pPr marL="285750" indent="-285750"/>
            <a:r>
              <a:rPr lang="en-US" dirty="0" smtClean="0"/>
              <a:t>The Amps got more powerful in the last decades and can change sounds effects of the guitar.</a:t>
            </a:r>
          </a:p>
          <a:p>
            <a:pPr indent="0">
              <a:buNone/>
            </a:pPr>
            <a:endParaRPr lang="en-US" dirty="0"/>
          </a:p>
        </p:txBody>
      </p:sp>
    </p:spTree>
    <p:extLst>
      <p:ext uri="{BB962C8B-B14F-4D97-AF65-F5344CB8AC3E}">
        <p14:creationId xmlns:p14="http://schemas.microsoft.com/office/powerpoint/2010/main" val="24663409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295400"/>
            <a:ext cx="6400800" cy="990600"/>
          </a:xfrm>
        </p:spPr>
        <p:txBody>
          <a:bodyPr>
            <a:normAutofit fontScale="90000"/>
          </a:bodyPr>
          <a:lstStyle/>
          <a:p>
            <a:r>
              <a:rPr lang="en-US" dirty="0" smtClean="0"/>
              <a:t>Technological advances</a:t>
            </a:r>
            <a:endParaRPr lang="en-US" dirty="0"/>
          </a:p>
        </p:txBody>
      </p:sp>
      <p:sp>
        <p:nvSpPr>
          <p:cNvPr id="3" name="Content Placeholder 2"/>
          <p:cNvSpPr>
            <a:spLocks noGrp="1"/>
          </p:cNvSpPr>
          <p:nvPr>
            <p:ph idx="1"/>
          </p:nvPr>
        </p:nvSpPr>
        <p:spPr/>
        <p:txBody>
          <a:bodyPr/>
          <a:lstStyle/>
          <a:p>
            <a:r>
              <a:rPr lang="en-US" dirty="0" smtClean="0"/>
              <a:t>Computers is a real contribution to the Music industry. It allowed producers and managers to record their clients song add any other cool effects and edit it afterwards which was a real success. Which lead them to make millions because people are buying their albums and singles.</a:t>
            </a:r>
            <a:endParaRPr 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33800" y="4191000"/>
            <a:ext cx="2168988"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93437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295400"/>
            <a:ext cx="6400800" cy="1066800"/>
          </a:xfrm>
        </p:spPr>
        <p:txBody>
          <a:bodyPr>
            <a:normAutofit fontScale="90000"/>
          </a:bodyPr>
          <a:lstStyle/>
          <a:p>
            <a:r>
              <a:rPr lang="en-US" dirty="0" smtClean="0"/>
              <a:t>Technological advances</a:t>
            </a:r>
            <a:endParaRPr lang="en-US" dirty="0"/>
          </a:p>
        </p:txBody>
      </p:sp>
      <p:sp>
        <p:nvSpPr>
          <p:cNvPr id="3" name="Content Placeholder 2"/>
          <p:cNvSpPr>
            <a:spLocks noGrp="1"/>
          </p:cNvSpPr>
          <p:nvPr>
            <p:ph idx="1"/>
          </p:nvPr>
        </p:nvSpPr>
        <p:spPr/>
        <p:txBody>
          <a:bodyPr/>
          <a:lstStyle/>
          <a:p>
            <a:r>
              <a:rPr lang="en-US" dirty="0" smtClean="0"/>
              <a:t>The developing technology of the computer and electric guitar is advancing. The electric guitar is a definition of rock and is increasing in everyday music. The electric guitar is in most music everyday but the use the amps and computers to change the effect of that sound.</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4405" y="4191000"/>
            <a:ext cx="4101195"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795572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514</TotalTime>
  <Words>484</Words>
  <Application>Microsoft Office PowerPoint</Application>
  <PresentationFormat>On-screen Show (4:3)</PresentationFormat>
  <Paragraphs>46</Paragraphs>
  <Slides>16</Slides>
  <Notes>2</Notes>
  <HiddenSlides>0</HiddenSlides>
  <MMClips>1</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Couture</vt:lpstr>
      <vt:lpstr>How has the Guitar changed as a result of Technological advances?</vt:lpstr>
      <vt:lpstr>Different Guitars</vt:lpstr>
      <vt:lpstr>New Guitars </vt:lpstr>
      <vt:lpstr>Early guitars</vt:lpstr>
      <vt:lpstr>Electric guitar</vt:lpstr>
      <vt:lpstr>How Does a Electric guitar works?</vt:lpstr>
      <vt:lpstr>Interesting facts</vt:lpstr>
      <vt:lpstr>Technological advances</vt:lpstr>
      <vt:lpstr>Technological advances</vt:lpstr>
      <vt:lpstr>How is the guitar made?</vt:lpstr>
      <vt:lpstr>What’s in the neck of the guitar? </vt:lpstr>
      <vt:lpstr>The guitar body</vt:lpstr>
      <vt:lpstr>Amps</vt:lpstr>
      <vt:lpstr>Jimi Hendrix</vt:lpstr>
      <vt:lpstr>Slash</vt:lpstr>
      <vt:lpstr>PowerPoint Presentation</vt:lpstr>
    </vt:vector>
  </TitlesOfParts>
  <Company>Riccarton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has the Guitar changed as a result of Technological advances?</dc:title>
  <dc:creator>ConnorMcCall</dc:creator>
  <cp:lastModifiedBy>ConnorMcCall</cp:lastModifiedBy>
  <cp:revision>51</cp:revision>
  <dcterms:created xsi:type="dcterms:W3CDTF">2010-11-23T22:44:10Z</dcterms:created>
  <dcterms:modified xsi:type="dcterms:W3CDTF">2010-12-07T22:45:42Z</dcterms:modified>
</cp:coreProperties>
</file>